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2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3DA980"/>
    <a:srgbClr val="0000FF"/>
    <a:srgbClr val="FF5050"/>
    <a:srgbClr val="C31B43"/>
    <a:srgbClr val="9A1652"/>
    <a:srgbClr val="4F81BD"/>
    <a:srgbClr val="FF6969"/>
    <a:srgbClr val="18757A"/>
    <a:srgbClr val="87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4628" autoAdjust="0"/>
  </p:normalViewPr>
  <p:slideViewPr>
    <p:cSldViewPr showGuides="1">
      <p:cViewPr>
        <p:scale>
          <a:sx n="60" d="100"/>
          <a:sy n="60" d="100"/>
        </p:scale>
        <p:origin x="-499" y="-389"/>
      </p:cViewPr>
      <p:guideLst>
        <p:guide orient="horz" pos="2381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2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7" y="12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1363"/>
            <a:ext cx="52324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93" tIns="44898" rIns="89793" bIns="44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7269"/>
            <a:ext cx="5374640" cy="4440555"/>
          </a:xfrm>
          <a:prstGeom prst="rect">
            <a:avLst/>
          </a:prstGeom>
        </p:spPr>
        <p:txBody>
          <a:bodyPr vert="horz" lIns="89793" tIns="44898" rIns="89793" bIns="448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2806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7" y="9372806"/>
            <a:ext cx="2911263" cy="493395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453754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192" y="192761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38152" y="82260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241" y="1404367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6367872" y="186222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17,1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6315948" y="15408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14,9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2,2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2,4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9,0%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18301" y="46785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smtClean="0"/>
              <a:t>84,1%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5763" y="3707285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24" y="4455934"/>
            <a:ext cx="640297" cy="84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684386" y="438109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83,9%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62211" y="303342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noProof="0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7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6%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-4075" y="161970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559" y="2851594"/>
            <a:ext cx="441701" cy="4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882204" y="2628503"/>
            <a:ext cx="614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75348" y="2703904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83%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96661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26720" y="32957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4894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4017104" y="423652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072671" y="35472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014611" y="3312058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92%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9672" y="227118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19,8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5,6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2,1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12,2%</a:t>
            </a:r>
            <a:endParaRPr lang="ru-RU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9,0%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88,9%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67,6%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77368" y="484678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450156" y="5314318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697427" y="6238778"/>
            <a:ext cx="643993" cy="619132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565587" y="6216935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139,0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431672" y="59624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71,0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19704" y="6539642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186,0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90912" y="47341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666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4,1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51,3%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922348" y="5077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0156" y="6460832"/>
            <a:ext cx="1112301" cy="6241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2016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2017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2018 год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1502955" y="7006839"/>
            <a:ext cx="2825936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* Фактическое значение показателя за 2018 год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б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удет получено по итогам соц. исследования 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не ранее </a:t>
            </a:r>
            <a:r>
              <a:rPr lang="ru-RU" sz="1200" smtClean="0">
                <a:solidFill>
                  <a:schemeClr val="accent6">
                    <a:lumMod val="75000"/>
                  </a:schemeClr>
                </a:solidFill>
              </a:rPr>
              <a:t>апреля 2019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года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252854" y="1053068"/>
            <a:ext cx="2691801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 smtClean="0"/>
              <a:t>РЕЗУЛЬТАТИВНОСТЬ ПРОВЕРОК </a:t>
            </a:r>
          </a:p>
          <a:p>
            <a:r>
              <a:rPr lang="ru-RU" sz="1300" dirty="0" smtClean="0"/>
              <a:t>СОБЛЮДЕНИЯ</a:t>
            </a:r>
          </a:p>
          <a:p>
            <a:r>
              <a:rPr lang="ru-RU" sz="1300" dirty="0" smtClean="0"/>
              <a:t>ВАЛЮТНОГО </a:t>
            </a:r>
          </a:p>
          <a:p>
            <a:r>
              <a:rPr lang="ru-RU" sz="1300" dirty="0" smtClean="0"/>
              <a:t>ЗАКОНОДАТЕЛЬСТВА</a:t>
            </a:r>
          </a:p>
          <a:p>
            <a:endParaRPr lang="ru-RU" sz="1300" dirty="0"/>
          </a:p>
        </p:txBody>
      </p:sp>
      <p:sp>
        <p:nvSpPr>
          <p:cNvPr id="90" name="TextBox 89"/>
          <p:cNvSpPr txBox="1"/>
          <p:nvPr/>
        </p:nvSpPr>
        <p:spPr>
          <a:xfrm>
            <a:off x="3496607" y="189086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95 %</a:t>
            </a:r>
            <a:endParaRPr lang="ru-RU" sz="1800" dirty="0"/>
          </a:p>
        </p:txBody>
      </p:sp>
      <p:sp>
        <p:nvSpPr>
          <p:cNvPr id="91" name="Овал 90"/>
          <p:cNvSpPr/>
          <p:nvPr/>
        </p:nvSpPr>
        <p:spPr>
          <a:xfrm>
            <a:off x="4438179" y="314554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882" y="1347682"/>
            <a:ext cx="969598" cy="71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3648936" y="22304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98%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282235" y="164918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52%</a:t>
            </a:r>
          </a:p>
        </p:txBody>
      </p:sp>
    </p:spTree>
    <p:extLst>
      <p:ext uri="{BB962C8B-B14F-4D97-AF65-F5344CB8AC3E}">
        <p14:creationId xmlns:p14="http://schemas.microsoft.com/office/powerpoint/2010/main" val="2431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45043</TotalTime>
  <Words>188</Words>
  <Application>Microsoft Office PowerPoint</Application>
  <PresentationFormat>Произвольный</PresentationFormat>
  <Paragraphs>71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520</cp:revision>
  <cp:lastPrinted>2018-05-25T10:19:02Z</cp:lastPrinted>
  <dcterms:created xsi:type="dcterms:W3CDTF">2013-03-01T11:19:43Z</dcterms:created>
  <dcterms:modified xsi:type="dcterms:W3CDTF">2018-05-25T10:21:12Z</dcterms:modified>
</cp:coreProperties>
</file>